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Lst>
  <p:sldSz cx="12192000" cy="6858000"/>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4" d="100"/>
          <a:sy n="84" d="100"/>
        </p:scale>
        <p:origin x="65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363D280-C59A-45BD-89F6-06DDBB6D7526}" type="datetimeFigureOut">
              <a:rPr lang="en-GB" smtClean="0"/>
              <a:t>22/04/2026</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203457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63D280-C59A-45BD-89F6-06DDBB6D7526}"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40717143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363D280-C59A-45BD-89F6-06DDBB6D7526}" type="datetimeFigureOut">
              <a:rPr lang="en-GB" smtClean="0"/>
              <a:t>22/04/2026</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42052935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140755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63D280-C59A-45BD-89F6-06DDBB6D7526}" type="datetimeFigureOut">
              <a:rPr lang="en-GB" smtClean="0"/>
              <a:t>22/04/2026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3225410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63D280-C59A-45BD-89F6-06DDBB6D7526}" type="datetimeFigureOut">
              <a:rPr lang="en-GB" smtClean="0"/>
              <a:t>22/04/2026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2489251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63D280-C59A-45BD-89F6-06DDBB6D7526}" type="datetimeFigureOut">
              <a:rPr lang="en-GB" smtClean="0"/>
              <a:t>22/04/2026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760168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3489320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1367367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2643905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1804584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CFA948AE-3662-4C47-9DD8-994A106CAA6C}"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376369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363D280-C59A-45BD-89F6-06DDBB6D7526}" type="datetimeFigureOut">
              <a:rPr lang="en-GB" smtClean="0"/>
              <a:t>22/04/2026</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1811337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363D280-C59A-45BD-89F6-06DDBB6D7526}" type="datetimeFigureOut">
              <a:rPr lang="en-GB" smtClean="0"/>
              <a:t>22/04/2026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42302542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363D280-C59A-45BD-89F6-06DDBB6D7526}" type="datetimeFigureOut">
              <a:rPr lang="en-GB" smtClean="0"/>
              <a:t>22/04/2026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32090112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63D280-C59A-45BD-89F6-06DDBB6D7526}" type="datetimeFigureOut">
              <a:rPr lang="en-GB" smtClean="0"/>
              <a:t>22/04/2026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3803898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363D280-C59A-45BD-89F6-06DDBB6D7526}" type="datetimeFigureOut">
              <a:rPr lang="en-GB" smtClean="0"/>
              <a:t>22/04/2026</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CFA948AE-3662-4C47-9DD8-994A106CAA6C}" type="slidenum">
              <a:rPr lang="en-GB" smtClean="0"/>
              <a:t>‹#›</a:t>
            </a:fld>
            <a:endParaRPr lang="en-GB"/>
          </a:p>
        </p:txBody>
      </p:sp>
    </p:spTree>
    <p:extLst>
      <p:ext uri="{BB962C8B-B14F-4D97-AF65-F5344CB8AC3E}">
        <p14:creationId xmlns:p14="http://schemas.microsoft.com/office/powerpoint/2010/main" val="1592134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363D280-C59A-45BD-89F6-06DDBB6D7526}" type="datetimeFigureOut">
              <a:rPr lang="en-GB" smtClean="0"/>
              <a:t>22/04/2026</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FA948AE-3662-4C47-9DD8-994A106CAA6C}" type="slidenum">
              <a:rPr lang="en-GB" smtClean="0"/>
              <a:t>‹#›</a:t>
            </a:fld>
            <a:endParaRPr lang="en-GB"/>
          </a:p>
        </p:txBody>
      </p:sp>
    </p:spTree>
    <p:extLst>
      <p:ext uri="{BB962C8B-B14F-4D97-AF65-F5344CB8AC3E}">
        <p14:creationId xmlns:p14="http://schemas.microsoft.com/office/powerpoint/2010/main" val="243419691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6.jp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68CA6-0B85-4A63-B112-3E4E534E1232}"/>
              </a:ext>
            </a:extLst>
          </p:cNvPr>
          <p:cNvSpPr>
            <a:spLocks noGrp="1"/>
          </p:cNvSpPr>
          <p:nvPr>
            <p:ph type="ctrTitle"/>
          </p:nvPr>
        </p:nvSpPr>
        <p:spPr>
          <a:xfrm>
            <a:off x="5675376" y="694755"/>
            <a:ext cx="6239256" cy="960119"/>
          </a:xfrm>
        </p:spPr>
        <p:txBody>
          <a:bodyPr>
            <a:noAutofit/>
          </a:bodyPr>
          <a:lstStyle/>
          <a:p>
            <a:r>
              <a:rPr lang="en-GB" sz="4400" b="1" dirty="0"/>
              <a:t>OPAL Stay and Play Parent Sessions!</a:t>
            </a:r>
          </a:p>
        </p:txBody>
      </p:sp>
      <p:sp>
        <p:nvSpPr>
          <p:cNvPr id="3" name="Subtitle 2">
            <a:extLst>
              <a:ext uri="{FF2B5EF4-FFF2-40B4-BE49-F238E27FC236}">
                <a16:creationId xmlns:a16="http://schemas.microsoft.com/office/drawing/2014/main" id="{483F8064-35A0-4243-9C37-F8746F27F587}"/>
              </a:ext>
            </a:extLst>
          </p:cNvPr>
          <p:cNvSpPr>
            <a:spLocks noGrp="1"/>
          </p:cNvSpPr>
          <p:nvPr>
            <p:ph type="subTitle" idx="1"/>
          </p:nvPr>
        </p:nvSpPr>
        <p:spPr>
          <a:xfrm>
            <a:off x="1524000" y="4489704"/>
            <a:ext cx="9144000" cy="2185416"/>
          </a:xfrm>
        </p:spPr>
        <p:txBody>
          <a:bodyPr>
            <a:normAutofit lnSpcReduction="10000"/>
          </a:bodyPr>
          <a:lstStyle/>
          <a:p>
            <a:r>
              <a:rPr lang="en-GB" sz="1600" dirty="0"/>
              <a:t>Come to the hall first to hear about OPAL play, then join your child on the playground for our stay and play session. We can’t wait to show you what we do! </a:t>
            </a:r>
          </a:p>
          <a:p>
            <a:endParaRPr lang="en-GB" sz="1600" dirty="0"/>
          </a:p>
          <a:p>
            <a:r>
              <a:rPr lang="en-GB" sz="1600" b="1" dirty="0"/>
              <a:t>                         Tuesday 19</a:t>
            </a:r>
            <a:r>
              <a:rPr lang="en-GB" sz="1600" b="1" baseline="30000" dirty="0"/>
              <a:t>th</a:t>
            </a:r>
            <a:r>
              <a:rPr lang="en-GB" sz="1600" b="1" dirty="0"/>
              <a:t> May                    </a:t>
            </a:r>
          </a:p>
          <a:p>
            <a:r>
              <a:rPr lang="en-GB" sz="1600" dirty="0"/>
              <a:t>                      EYFS and KS1- 11.15-11.50am</a:t>
            </a:r>
          </a:p>
          <a:p>
            <a:r>
              <a:rPr lang="en-GB" sz="1600" dirty="0"/>
              <a:t>                           KS2- 1.00-1.35pm </a:t>
            </a:r>
          </a:p>
          <a:p>
            <a:r>
              <a:rPr lang="en-GB" sz="1600" dirty="0"/>
              <a:t>  </a:t>
            </a:r>
          </a:p>
        </p:txBody>
      </p:sp>
      <p:pic>
        <p:nvPicPr>
          <p:cNvPr id="5" name="Picture 4">
            <a:extLst>
              <a:ext uri="{FF2B5EF4-FFF2-40B4-BE49-F238E27FC236}">
                <a16:creationId xmlns:a16="http://schemas.microsoft.com/office/drawing/2014/main" id="{36DDCE0C-6F6E-4699-AE58-F607A3E8A0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7632" y="1654874"/>
            <a:ext cx="2029206" cy="2705608"/>
          </a:xfrm>
          <a:prstGeom prst="rect">
            <a:avLst/>
          </a:prstGeom>
        </p:spPr>
      </p:pic>
      <p:pic>
        <p:nvPicPr>
          <p:cNvPr id="7" name="Picture 6">
            <a:extLst>
              <a:ext uri="{FF2B5EF4-FFF2-40B4-BE49-F238E27FC236}">
                <a16:creationId xmlns:a16="http://schemas.microsoft.com/office/drawing/2014/main" id="{206F0FCE-186B-41B0-A72E-A8170C3201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4509" y="1668939"/>
            <a:ext cx="2029206" cy="2705608"/>
          </a:xfrm>
          <a:prstGeom prst="rect">
            <a:avLst/>
          </a:prstGeom>
        </p:spPr>
      </p:pic>
      <p:pic>
        <p:nvPicPr>
          <p:cNvPr id="9" name="Picture 8">
            <a:extLst>
              <a:ext uri="{FF2B5EF4-FFF2-40B4-BE49-F238E27FC236}">
                <a16:creationId xmlns:a16="http://schemas.microsoft.com/office/drawing/2014/main" id="{7EDE2DC6-1270-4083-9CCB-7EE8604516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9778" y="1668939"/>
            <a:ext cx="2029206" cy="2705608"/>
          </a:xfrm>
          <a:prstGeom prst="rect">
            <a:avLst/>
          </a:prstGeom>
        </p:spPr>
      </p:pic>
      <p:pic>
        <p:nvPicPr>
          <p:cNvPr id="11" name="Picture 10">
            <a:extLst>
              <a:ext uri="{FF2B5EF4-FFF2-40B4-BE49-F238E27FC236}">
                <a16:creationId xmlns:a16="http://schemas.microsoft.com/office/drawing/2014/main" id="{5FE03D41-3130-4835-A94E-A604AF4721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91439"/>
            <a:ext cx="1627632" cy="1627632"/>
          </a:xfrm>
          <a:prstGeom prst="rect">
            <a:avLst/>
          </a:prstGeom>
        </p:spPr>
      </p:pic>
      <p:pic>
        <p:nvPicPr>
          <p:cNvPr id="12" name="Picture 11">
            <a:extLst>
              <a:ext uri="{FF2B5EF4-FFF2-40B4-BE49-F238E27FC236}">
                <a16:creationId xmlns:a16="http://schemas.microsoft.com/office/drawing/2014/main" id="{CDBDFEB0-86BF-4865-9443-5C4147EDE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15016" y="5126736"/>
            <a:ext cx="1776984" cy="1776984"/>
          </a:xfrm>
          <a:prstGeom prst="rect">
            <a:avLst/>
          </a:prstGeom>
        </p:spPr>
      </p:pic>
    </p:spTree>
    <p:extLst>
      <p:ext uri="{BB962C8B-B14F-4D97-AF65-F5344CB8AC3E}">
        <p14:creationId xmlns:p14="http://schemas.microsoft.com/office/powerpoint/2010/main" val="108234138"/>
      </p:ext>
    </p:extLst>
  </p:cSld>
  <p:clrMapOvr>
    <a:masterClrMapping/>
  </p:clrMapOvr>
</p:sld>
</file>

<file path=ppt/theme/theme1.xml><?xml version="1.0" encoding="utf-8"?>
<a:theme xmlns:a="http://schemas.openxmlformats.org/drawingml/2006/main" name="Vapor Trail">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TM04033937[[fn=Vapor Trail]]</Template>
  <TotalTime>3108</TotalTime>
  <Words>55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Century Gothic</vt:lpstr>
      <vt:lpstr>Vapor Trail</vt:lpstr>
      <vt:lpstr>OPAL Stay and Play Parent Sessions!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OPAL Stay and Play Session</dc:title>
  <dc:creator>Hannah Smith</dc:creator>
  <cp:lastModifiedBy>Hannah Smith</cp:lastModifiedBy>
  <cp:revision>5</cp:revision>
  <cp:lastPrinted>2026-04-22T10:07:28Z</cp:lastPrinted>
  <dcterms:created xsi:type="dcterms:W3CDTF">2026-04-22T09:52:00Z</dcterms:created>
  <dcterms:modified xsi:type="dcterms:W3CDTF">2026-04-24T13:40:11Z</dcterms:modified>
</cp:coreProperties>
</file>